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75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6B938-C4AB-4513-9B48-6956C39A3F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F4BC5C-634D-4CAB-ABF4-FD7D740123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275315-E2CF-43DA-971F-0E7110333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FA02-35D9-48C5-9F26-404AD3F89A8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4D73F5-1D14-41FC-8D31-F6B8AFF04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71E02-60B6-428D-95C1-840AAC072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5950-AA1D-4A77-866F-18A23982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831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FCEEB-8B71-4712-A876-55CEF0F28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5E964E-A637-4223-B579-5724CDE42A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8EBC3-A875-4E7B-89B4-2DE3B2C82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FA02-35D9-48C5-9F26-404AD3F89A8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C4FBA-9AFB-4297-85F2-209271528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F9EFB-E2A9-49B9-B0DB-3688C1C2C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5950-AA1D-4A77-866F-18A23982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746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BE9AEF-1828-4C89-9F0D-67B4473D12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39488F-AF3A-43B5-86BC-602420A403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7DEF01-80B5-4E25-AE3F-FAA0D1962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FA02-35D9-48C5-9F26-404AD3F89A8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F95ED-E551-4AA1-87B4-424856707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1F08F9-11B2-4A66-920A-0F21D7990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5950-AA1D-4A77-866F-18A23982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415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617D7-3059-41CB-820B-5ECFA8F53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92DCE-0CEC-4727-AF5F-F9ADDD093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75076F-0EFC-445B-84E4-4C16C3D3F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FA02-35D9-48C5-9F26-404AD3F89A8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9C209-93EC-49B1-99F2-A3F8241C3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9332AE-F505-428F-8D12-9BED2CCC1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5950-AA1D-4A77-866F-18A23982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939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747BB-0934-482C-8237-10C07471A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6FA99F-70C9-4812-8AAA-D3523CB6D3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46982-FF34-496B-ADFF-AEA4509AA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FA02-35D9-48C5-9F26-404AD3F89A8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B9E398-CBAD-4700-9A50-6C72E9ACA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6BEEFC-825E-482C-AD3B-58397EE89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5950-AA1D-4A77-866F-18A23982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26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C3993-F384-49BB-B5E3-2BE01143F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5813B-C2DC-46A6-9B65-D228A2118B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F9257C-2D19-4FF0-AA6A-217F71F9A9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00F45C-404F-4649-BB17-0CCF09A44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FA02-35D9-48C5-9F26-404AD3F89A8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14B506-2D92-456A-9082-3FF54F33F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232C52-7B3F-4747-BD7D-4D8DD87C5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5950-AA1D-4A77-866F-18A23982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04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508E2-F2AB-4570-A084-9D049046B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C86F1-10F0-4F42-98AC-C073393CD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43F872-94DA-44CB-B434-473AA0F60F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745E97-A59D-44EE-9ACC-C0FDA1216C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E5BFA4-282B-483D-9CB0-DAFA7366EF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2EC614-5225-4D70-B2DD-02885537B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FA02-35D9-48C5-9F26-404AD3F89A8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EB6F47-39E0-46CE-AE16-02C39FEE0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6D3FB4-CA97-444B-96CF-A2E120318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5950-AA1D-4A77-866F-18A23982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615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2361C-4FBE-4C39-8830-D7BC03B8C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FF40CC-551B-4C7E-8715-669A2B171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FA02-35D9-48C5-9F26-404AD3F89A8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A9AE28-FD06-41A5-B9BD-C92FEF772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F188F2-13CC-4535-B841-705CC1A0D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5950-AA1D-4A77-866F-18A23982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806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922909-47A2-4C11-ADF3-A79F4FE80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FA02-35D9-48C5-9F26-404AD3F89A8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8949B6-0DA0-459F-8F85-AB0A2F98D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A9A160-C393-432D-B2F6-5274ABCC1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5950-AA1D-4A77-866F-18A23982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36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737D2-D5C1-4420-B280-3F80AB157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4869E-786F-4A7E-BF5C-A9C0EE340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8E28E6-8E41-457D-9508-2BA0B1D5DE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571884-7DF6-4236-92DA-2BD92068B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FA02-35D9-48C5-9F26-404AD3F89A8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3AA650-4E2F-4468-894B-4C80C2CB6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CD2F14-DB07-4C71-91FC-0EC102DBF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5950-AA1D-4A77-866F-18A23982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578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A29-BCC3-4EA6-A87E-950328B0C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1EDF25-5DD8-40E6-99CD-4D61982CB9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CADC45-BF6F-47C0-826D-BCBB58188E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21E15C-88FC-4D85-9892-FB432BEEC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FA02-35D9-48C5-9F26-404AD3F89A8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F49FDA-CB8A-40DB-876E-9779CB75E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F6FA6-EB7A-414C-956A-6042DEA09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25950-AA1D-4A77-866F-18A23982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542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211BEE-F103-4806-92BA-1B8D9638D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9C002-CECB-478E-B589-B17D27A56E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AC5F4-4117-4E4C-9858-5D89EBB790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BFA02-35D9-48C5-9F26-404AD3F89A81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0DB62-06D4-47B2-BBB5-A6ABF196D6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B5CE8-50B2-41C4-AE92-536F75493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25950-AA1D-4A77-866F-18A23982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936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55">
            <a:extLst>
              <a:ext uri="{FF2B5EF4-FFF2-40B4-BE49-F238E27FC236}">
                <a16:creationId xmlns:a16="http://schemas.microsoft.com/office/drawing/2014/main" id="{08B39D64-B376-4202-ACA9-FE5EB6877C4F}"/>
              </a:ext>
            </a:extLst>
          </p:cNvPr>
          <p:cNvSpPr/>
          <p:nvPr/>
        </p:nvSpPr>
        <p:spPr>
          <a:xfrm>
            <a:off x="494215" y="628034"/>
            <a:ext cx="3627490" cy="725773"/>
          </a:xfrm>
          <a:prstGeom prst="rect">
            <a:avLst/>
          </a:prstGeom>
          <a:solidFill>
            <a:srgbClr val="F5A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3600" dirty="0">
                <a:solidFill>
                  <a:schemeClr val="bg1"/>
                </a:solidFill>
                <a:latin typeface="DFPLiKingHei-XB" panose="020B0800000000000000" pitchFamily="34" charset="-120"/>
                <a:ea typeface="DFPLiKingHei-XB" panose="020B0800000000000000" pitchFamily="34" charset="-120"/>
              </a:rPr>
              <a:t>Comparison </a:t>
            </a:r>
            <a:endParaRPr lang="zh-CN" altLang="en-US" sz="3600" dirty="0">
              <a:solidFill>
                <a:schemeClr val="bg1"/>
              </a:solidFill>
              <a:latin typeface="DFPLiKingHei-XB" panose="020B0800000000000000" pitchFamily="34" charset="-120"/>
              <a:ea typeface="DFPLiKingHei-XB" panose="020B0800000000000000" pitchFamily="34" charset="-12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74C6EC-14F8-4355-91D4-1EE5AF83F49B}"/>
              </a:ext>
            </a:extLst>
          </p:cNvPr>
          <p:cNvSpPr txBox="1"/>
          <p:nvPr/>
        </p:nvSpPr>
        <p:spPr>
          <a:xfrm>
            <a:off x="484690" y="1948887"/>
            <a:ext cx="3059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 </a:t>
            </a:r>
            <a:r>
              <a:rPr lang="en-US" altLang="zh-CN" dirty="0"/>
              <a:t>response in design phase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701D38-1F31-4754-BE58-FA24D9E60B9C}"/>
              </a:ext>
            </a:extLst>
          </p:cNvPr>
          <p:cNvSpPr txBox="1"/>
          <p:nvPr/>
        </p:nvSpPr>
        <p:spPr>
          <a:xfrm>
            <a:off x="3885213" y="1925098"/>
            <a:ext cx="411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 </a:t>
            </a:r>
            <a:r>
              <a:rPr lang="en-US" altLang="zh-CN" dirty="0"/>
              <a:t>response in simulator (</a:t>
            </a:r>
            <a:r>
              <a:rPr lang="en-US" altLang="zh-CN" dirty="0" err="1"/>
              <a:t>loopshaping</a:t>
            </a:r>
            <a:r>
              <a:rPr lang="en-US" altLang="zh-CN" dirty="0"/>
              <a:t>) 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39A35D-F519-4591-90E9-4AEB8DFF4E05}"/>
              </a:ext>
            </a:extLst>
          </p:cNvPr>
          <p:cNvSpPr txBox="1"/>
          <p:nvPr/>
        </p:nvSpPr>
        <p:spPr>
          <a:xfrm>
            <a:off x="5479111" y="1401878"/>
            <a:ext cx="9269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Pitch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295FAB-CEA8-455D-9B4E-51AC1CD0E74F}"/>
              </a:ext>
            </a:extLst>
          </p:cNvPr>
          <p:cNvSpPr txBox="1"/>
          <p:nvPr/>
        </p:nvSpPr>
        <p:spPr>
          <a:xfrm>
            <a:off x="8331884" y="1948887"/>
            <a:ext cx="3288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 </a:t>
            </a:r>
            <a:r>
              <a:rPr lang="en-US" altLang="zh-CN" dirty="0"/>
              <a:t>response in simulator (PID) 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6E7B90E-83D2-41A4-B09D-81D3D938F8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5" y="2318219"/>
            <a:ext cx="4071170" cy="35337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F1E9133-DBF7-4BE5-BCCC-04F7DF5C2426}"/>
              </a:ext>
            </a:extLst>
          </p:cNvPr>
          <p:cNvSpPr txBox="1"/>
          <p:nvPr/>
        </p:nvSpPr>
        <p:spPr>
          <a:xfrm>
            <a:off x="1109957" y="6172197"/>
            <a:ext cx="18085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Rise time: 0.0702</a:t>
            </a:r>
          </a:p>
          <a:p>
            <a:r>
              <a:rPr lang="en-US" altLang="zh-CN" dirty="0"/>
              <a:t>Overshoot: 5%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6C655C3-81FC-47C4-9165-5A4178AD82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1705" y="2465225"/>
            <a:ext cx="4040513" cy="322813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9D48ADC-1478-4AC4-84F5-625BBA03C563}"/>
              </a:ext>
            </a:extLst>
          </p:cNvPr>
          <p:cNvSpPr txBox="1"/>
          <p:nvPr/>
        </p:nvSpPr>
        <p:spPr>
          <a:xfrm>
            <a:off x="5274480" y="6172196"/>
            <a:ext cx="17349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Rise time: 0.428</a:t>
            </a:r>
          </a:p>
          <a:p>
            <a:r>
              <a:rPr lang="en-US" altLang="zh-CN" dirty="0"/>
              <a:t>Overshoot: 2.2%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B810992-FD8F-46C8-A0A9-E57A89D06E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07253" y="2465225"/>
            <a:ext cx="4026135" cy="322813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E7D8A91-6CA3-4106-B80A-7FF8D2941D08}"/>
              </a:ext>
            </a:extLst>
          </p:cNvPr>
          <p:cNvSpPr txBox="1"/>
          <p:nvPr/>
        </p:nvSpPr>
        <p:spPr>
          <a:xfrm>
            <a:off x="9352839" y="6143620"/>
            <a:ext cx="17349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Rise time: 0.412</a:t>
            </a:r>
          </a:p>
          <a:p>
            <a:r>
              <a:rPr lang="en-US" altLang="zh-CN" dirty="0"/>
              <a:t>Overshoot: 6.9%</a:t>
            </a:r>
          </a:p>
        </p:txBody>
      </p:sp>
    </p:spTree>
    <p:extLst>
      <p:ext uri="{BB962C8B-B14F-4D97-AF65-F5344CB8AC3E}">
        <p14:creationId xmlns:p14="http://schemas.microsoft.com/office/powerpoint/2010/main" val="2588238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55">
            <a:extLst>
              <a:ext uri="{FF2B5EF4-FFF2-40B4-BE49-F238E27FC236}">
                <a16:creationId xmlns:a16="http://schemas.microsoft.com/office/drawing/2014/main" id="{1A08A70F-7A0A-499D-BC5D-F0EAAFAFA44A}"/>
              </a:ext>
            </a:extLst>
          </p:cNvPr>
          <p:cNvSpPr/>
          <p:nvPr/>
        </p:nvSpPr>
        <p:spPr>
          <a:xfrm>
            <a:off x="494215" y="628034"/>
            <a:ext cx="3627490" cy="725773"/>
          </a:xfrm>
          <a:prstGeom prst="rect">
            <a:avLst/>
          </a:prstGeom>
          <a:solidFill>
            <a:srgbClr val="F5A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3600" dirty="0">
                <a:solidFill>
                  <a:schemeClr val="bg1"/>
                </a:solidFill>
                <a:latin typeface="DFPLiKingHei-XB" panose="020B0800000000000000" pitchFamily="34" charset="-120"/>
                <a:ea typeface="DFPLiKingHei-XB" panose="020B0800000000000000" pitchFamily="34" charset="-120"/>
              </a:rPr>
              <a:t>Comparison </a:t>
            </a:r>
            <a:endParaRPr lang="zh-CN" altLang="en-US" sz="3600" dirty="0">
              <a:solidFill>
                <a:schemeClr val="bg1"/>
              </a:solidFill>
              <a:latin typeface="DFPLiKingHei-XB" panose="020B0800000000000000" pitchFamily="34" charset="-120"/>
              <a:ea typeface="DFPLiKingHei-XB" panose="020B0800000000000000" pitchFamily="34" charset="-12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192778-6F02-41BB-8EF1-22B00D2AEE91}"/>
              </a:ext>
            </a:extLst>
          </p:cNvPr>
          <p:cNvSpPr txBox="1"/>
          <p:nvPr/>
        </p:nvSpPr>
        <p:spPr>
          <a:xfrm>
            <a:off x="484690" y="1948887"/>
            <a:ext cx="3059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 </a:t>
            </a:r>
            <a:r>
              <a:rPr lang="en-US" altLang="zh-CN" dirty="0"/>
              <a:t>response in design phase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875631-A108-4D3C-8C19-7D49D885F482}"/>
              </a:ext>
            </a:extLst>
          </p:cNvPr>
          <p:cNvSpPr txBox="1"/>
          <p:nvPr/>
        </p:nvSpPr>
        <p:spPr>
          <a:xfrm>
            <a:off x="3885213" y="1925098"/>
            <a:ext cx="411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 </a:t>
            </a:r>
            <a:r>
              <a:rPr lang="en-US" altLang="zh-CN" dirty="0"/>
              <a:t>response in simulator (</a:t>
            </a:r>
            <a:r>
              <a:rPr lang="en-US" altLang="zh-CN" dirty="0" err="1"/>
              <a:t>loopshaping</a:t>
            </a:r>
            <a:r>
              <a:rPr lang="en-US" altLang="zh-CN" dirty="0"/>
              <a:t>) 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D9516C-5F4A-4BBB-9E09-811CAC89A519}"/>
              </a:ext>
            </a:extLst>
          </p:cNvPr>
          <p:cNvSpPr txBox="1"/>
          <p:nvPr/>
        </p:nvSpPr>
        <p:spPr>
          <a:xfrm>
            <a:off x="5479111" y="1401878"/>
            <a:ext cx="7490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Roll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3CD7C0-CE82-4DA7-9535-5094D42A83F5}"/>
              </a:ext>
            </a:extLst>
          </p:cNvPr>
          <p:cNvSpPr txBox="1"/>
          <p:nvPr/>
        </p:nvSpPr>
        <p:spPr>
          <a:xfrm>
            <a:off x="8331884" y="1948887"/>
            <a:ext cx="3288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 </a:t>
            </a:r>
            <a:r>
              <a:rPr lang="en-US" altLang="zh-CN" dirty="0"/>
              <a:t>response in simulator (PID) 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976F5DB-7B49-4724-BEE3-C54B229D00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2" y="2419350"/>
            <a:ext cx="4230953" cy="35623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FAFA593-70F0-42DF-98EA-6F0A57A112ED}"/>
              </a:ext>
            </a:extLst>
          </p:cNvPr>
          <p:cNvSpPr txBox="1"/>
          <p:nvPr/>
        </p:nvSpPr>
        <p:spPr>
          <a:xfrm>
            <a:off x="1168466" y="6154245"/>
            <a:ext cx="16914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Rise time: 0.068</a:t>
            </a:r>
          </a:p>
          <a:p>
            <a:r>
              <a:rPr lang="en-US" altLang="zh-CN" dirty="0"/>
              <a:t>Overshoot: 1%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BF328B-9767-4469-8FAC-3299056B77FF}"/>
              </a:ext>
            </a:extLst>
          </p:cNvPr>
          <p:cNvSpPr txBox="1"/>
          <p:nvPr/>
        </p:nvSpPr>
        <p:spPr>
          <a:xfrm>
            <a:off x="5333006" y="6154244"/>
            <a:ext cx="16914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Rise time: 0.552</a:t>
            </a:r>
          </a:p>
          <a:p>
            <a:r>
              <a:rPr lang="en-US" altLang="zh-CN" dirty="0"/>
              <a:t>Overshoot: 1%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8714DF8-8A81-4D7A-8DCE-70FCE9F64C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1705" y="2467814"/>
            <a:ext cx="4114093" cy="322858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21E01DF-F1EB-4329-BB69-94CBEC9B1D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07223" y="2467814"/>
            <a:ext cx="4075043" cy="324807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1DC3B3C-512D-4F17-AE5F-B388444EAC9B}"/>
              </a:ext>
            </a:extLst>
          </p:cNvPr>
          <p:cNvSpPr txBox="1"/>
          <p:nvPr/>
        </p:nvSpPr>
        <p:spPr>
          <a:xfrm>
            <a:off x="9352839" y="6143620"/>
            <a:ext cx="17349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Rise time: 0.864</a:t>
            </a:r>
          </a:p>
          <a:p>
            <a:r>
              <a:rPr lang="en-US" altLang="zh-CN" dirty="0"/>
              <a:t>Overshoot: 9.3%</a:t>
            </a:r>
          </a:p>
        </p:txBody>
      </p:sp>
    </p:spTree>
    <p:extLst>
      <p:ext uri="{BB962C8B-B14F-4D97-AF65-F5344CB8AC3E}">
        <p14:creationId xmlns:p14="http://schemas.microsoft.com/office/powerpoint/2010/main" val="2030403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55">
            <a:extLst>
              <a:ext uri="{FF2B5EF4-FFF2-40B4-BE49-F238E27FC236}">
                <a16:creationId xmlns:a16="http://schemas.microsoft.com/office/drawing/2014/main" id="{7AF81A3F-0873-4DC0-9DA8-A9F02B5DF4D2}"/>
              </a:ext>
            </a:extLst>
          </p:cNvPr>
          <p:cNvSpPr/>
          <p:nvPr/>
        </p:nvSpPr>
        <p:spPr>
          <a:xfrm>
            <a:off x="494215" y="628034"/>
            <a:ext cx="3627490" cy="725773"/>
          </a:xfrm>
          <a:prstGeom prst="rect">
            <a:avLst/>
          </a:prstGeom>
          <a:solidFill>
            <a:srgbClr val="F5A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3600" dirty="0">
                <a:solidFill>
                  <a:schemeClr val="bg1"/>
                </a:solidFill>
                <a:latin typeface="DFPLiKingHei-XB" panose="020B0800000000000000" pitchFamily="34" charset="-120"/>
                <a:ea typeface="DFPLiKingHei-XB" panose="020B0800000000000000" pitchFamily="34" charset="-120"/>
              </a:rPr>
              <a:t>Comparison </a:t>
            </a:r>
            <a:endParaRPr lang="zh-CN" altLang="en-US" sz="3600" dirty="0">
              <a:solidFill>
                <a:schemeClr val="bg1"/>
              </a:solidFill>
              <a:latin typeface="DFPLiKingHei-XB" panose="020B0800000000000000" pitchFamily="34" charset="-120"/>
              <a:ea typeface="DFPLiKingHei-XB" panose="020B0800000000000000" pitchFamily="34" charset="-12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128ED5-9712-4952-A528-770083C250B0}"/>
              </a:ext>
            </a:extLst>
          </p:cNvPr>
          <p:cNvSpPr txBox="1"/>
          <p:nvPr/>
        </p:nvSpPr>
        <p:spPr>
          <a:xfrm>
            <a:off x="484690" y="1948887"/>
            <a:ext cx="3059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 </a:t>
            </a:r>
            <a:r>
              <a:rPr lang="en-US" altLang="zh-CN" dirty="0"/>
              <a:t>response in design phase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898034-9BB7-464A-81D4-BF3CF47F0B72}"/>
              </a:ext>
            </a:extLst>
          </p:cNvPr>
          <p:cNvSpPr txBox="1"/>
          <p:nvPr/>
        </p:nvSpPr>
        <p:spPr>
          <a:xfrm>
            <a:off x="3885213" y="1925098"/>
            <a:ext cx="4114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 </a:t>
            </a:r>
            <a:r>
              <a:rPr lang="en-US" altLang="zh-CN" dirty="0"/>
              <a:t>response in simulator (</a:t>
            </a:r>
            <a:r>
              <a:rPr lang="en-US" altLang="zh-CN" dirty="0" err="1"/>
              <a:t>loopshaping</a:t>
            </a:r>
            <a:r>
              <a:rPr lang="en-US" altLang="zh-CN" dirty="0"/>
              <a:t>) 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CF1389-B918-4D86-B9CE-4749E16DAC8A}"/>
              </a:ext>
            </a:extLst>
          </p:cNvPr>
          <p:cNvSpPr txBox="1"/>
          <p:nvPr/>
        </p:nvSpPr>
        <p:spPr>
          <a:xfrm>
            <a:off x="5479111" y="1401878"/>
            <a:ext cx="7888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Yaw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21CB64-047D-4E2C-8889-D8CC1D2FA48E}"/>
              </a:ext>
            </a:extLst>
          </p:cNvPr>
          <p:cNvSpPr txBox="1"/>
          <p:nvPr/>
        </p:nvSpPr>
        <p:spPr>
          <a:xfrm>
            <a:off x="8331884" y="1948887"/>
            <a:ext cx="3288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 </a:t>
            </a:r>
            <a:r>
              <a:rPr lang="en-US" altLang="zh-CN" dirty="0"/>
              <a:t>response in simulator (PID) 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585F4DF-D1C3-4018-ADAD-51B212ED01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427" y="2424112"/>
            <a:ext cx="4193608" cy="35528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6B1CAB5-B5B7-4973-9A74-011561A773CD}"/>
              </a:ext>
            </a:extLst>
          </p:cNvPr>
          <p:cNvSpPr txBox="1"/>
          <p:nvPr/>
        </p:nvSpPr>
        <p:spPr>
          <a:xfrm>
            <a:off x="1195083" y="6154519"/>
            <a:ext cx="18085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Rise time: 0.0928</a:t>
            </a:r>
          </a:p>
          <a:p>
            <a:r>
              <a:rPr lang="en-US" altLang="zh-CN" dirty="0"/>
              <a:t>Overshoot: 2%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E9B3527-EF21-4086-B198-D3CD8F4A2EE7}"/>
              </a:ext>
            </a:extLst>
          </p:cNvPr>
          <p:cNvSpPr txBox="1"/>
          <p:nvPr/>
        </p:nvSpPr>
        <p:spPr>
          <a:xfrm>
            <a:off x="5316033" y="6148386"/>
            <a:ext cx="17349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Rise time: 0.48</a:t>
            </a:r>
          </a:p>
          <a:p>
            <a:r>
              <a:rPr lang="en-US" altLang="zh-CN" dirty="0"/>
              <a:t>Overshoot: 0.5%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B183EA3-545B-490F-B185-555CB08B46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705" y="2467814"/>
            <a:ext cx="4092927" cy="323373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621B9A0-B28A-4F9C-92F9-4682354EAB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4633" y="2467814"/>
            <a:ext cx="3977368" cy="325323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E3C9FB5-5E32-4995-BF67-5E1B124A34BA}"/>
              </a:ext>
            </a:extLst>
          </p:cNvPr>
          <p:cNvSpPr txBox="1"/>
          <p:nvPr/>
        </p:nvSpPr>
        <p:spPr>
          <a:xfrm>
            <a:off x="9352839" y="6143620"/>
            <a:ext cx="17349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Rise time: 0.852</a:t>
            </a:r>
          </a:p>
          <a:p>
            <a:r>
              <a:rPr lang="en-US" altLang="zh-CN" dirty="0"/>
              <a:t>Overshoot: 24%</a:t>
            </a:r>
          </a:p>
        </p:txBody>
      </p:sp>
    </p:spTree>
    <p:extLst>
      <p:ext uri="{BB962C8B-B14F-4D97-AF65-F5344CB8AC3E}">
        <p14:creationId xmlns:p14="http://schemas.microsoft.com/office/powerpoint/2010/main" val="2232046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Office PowerPoint</Application>
  <PresentationFormat>Widescreen</PresentationFormat>
  <Paragraphs>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DFPLiKingHei-XB</vt:lpstr>
      <vt:lpstr>等线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jinni zhou</dc:creator>
  <cp:lastModifiedBy>jinni zhou</cp:lastModifiedBy>
  <cp:revision>1</cp:revision>
  <dcterms:created xsi:type="dcterms:W3CDTF">2017-08-11T07:02:10Z</dcterms:created>
  <dcterms:modified xsi:type="dcterms:W3CDTF">2017-08-11T07:03:05Z</dcterms:modified>
</cp:coreProperties>
</file>